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3923928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353471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1"/>
          <p:cNvSpPr txBox="1">
            <a:spLocks noChangeArrowheads="1"/>
          </p:cNvSpPr>
          <p:nvPr/>
        </p:nvSpPr>
        <p:spPr bwMode="auto">
          <a:xfrm>
            <a:off x="0" y="4633391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2014-06-04T10:45:55Z</dcterms:modified>
</cp:coreProperties>
</file>