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9" y="2855937"/>
            <a:ext cx="374441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3528" y="1880344"/>
            <a:ext cx="374441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23528" y="247749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323528" y="4844068"/>
            <a:ext cx="882047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12</cp:revision>
  <dcterms:created xsi:type="dcterms:W3CDTF">2014-04-01T16:27:38Z</dcterms:created>
  <dcterms:modified xsi:type="dcterms:W3CDTF">2014-06-02T05:22:10Z</dcterms:modified>
</cp:coreProperties>
</file>