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2014-06-02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3692397"/>
            <a:ext cx="442798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5536" y="2708920"/>
            <a:ext cx="4427984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395536" y="260648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395536" y="6453336"/>
            <a:ext cx="874846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425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13</cp:revision>
  <dcterms:created xsi:type="dcterms:W3CDTF">2014-04-01T16:35:38Z</dcterms:created>
  <dcterms:modified xsi:type="dcterms:W3CDTF">2014-06-02T05:22:16Z</dcterms:modified>
</cp:coreProperties>
</file>