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706340"/>
            <a:ext cx="4176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730747"/>
            <a:ext cx="41764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64288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2014-06-04T12:26:14Z</dcterms:modified>
</cp:coreProperties>
</file>