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8" y="3573016"/>
            <a:ext cx="46085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2564904"/>
            <a:ext cx="460851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36296" y="33265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1">
                    <a:lumMod val="20000"/>
                    <a:lumOff val="80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1">
                  <a:lumMod val="20000"/>
                  <a:lumOff val="80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2014-06-04T12:24:43Z</dcterms:modified>
</cp:coreProperties>
</file>