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872652" y="191683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55679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90872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2014-06-20T16:37:10Z</dcterms:modified>
</cp:coreProperties>
</file>