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8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2014-06-30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55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2014-06-30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03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216"/>
            <a:ext cx="91440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2014-06-30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2014-06-30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80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2014-06-30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661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2014-06-30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85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2014-06-30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10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2014-06-30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28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2014-06-30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00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2014-06-30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5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C5CDB-1AEF-4522-8EAF-CE1F4E5D863E}" type="datetimeFigureOut">
              <a:rPr lang="ko-KR" altLang="en-US" smtClean="0"/>
              <a:t>2014-06-30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579862"/>
            <a:ext cx="9144000" cy="1565126"/>
          </a:xfrm>
          <a:prstGeom prst="rect">
            <a:avLst/>
          </a:prstGeom>
          <a:solidFill>
            <a:schemeClr val="tx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3923928" y="4505746"/>
            <a:ext cx="1296144" cy="30777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Insert</a:t>
            </a:r>
            <a:r>
              <a:rPr lang="en-US" altLang="ko-KR" sz="14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LOGO</a:t>
            </a:r>
          </a:p>
        </p:txBody>
      </p:sp>
      <p:sp>
        <p:nvSpPr>
          <p:cNvPr id="10" name="TextBox 9">
            <a:hlinkClick r:id="rId2"/>
          </p:cNvPr>
          <p:cNvSpPr txBox="1"/>
          <p:nvPr/>
        </p:nvSpPr>
        <p:spPr>
          <a:xfrm>
            <a:off x="0" y="48123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184501"/>
            <a:ext cx="9144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 OF</a:t>
            </a:r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0" y="3714353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PPT TEMPLATES</a:t>
            </a: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7216"/>
            <a:ext cx="7596336" cy="857250"/>
          </a:xfrm>
        </p:spPr>
        <p:txBody>
          <a:bodyPr>
            <a:normAutofit/>
          </a:bodyPr>
          <a:lstStyle/>
          <a:p>
            <a:pPr algn="l"/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Enter Your Tittle </a:t>
            </a:r>
            <a:endParaRPr lang="ko-KR" alt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51720" y="1131590"/>
            <a:ext cx="6635080" cy="3394472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Widescreen 16:9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sz="2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ko-KR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107</Words>
  <Application>Microsoft Office PowerPoint</Application>
  <PresentationFormat>On-screen Show (16:9)</PresentationFormat>
  <Paragraphs>9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Enter Your Tittle 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11</cp:revision>
  <dcterms:created xsi:type="dcterms:W3CDTF">2014-04-01T16:27:38Z</dcterms:created>
  <dcterms:modified xsi:type="dcterms:W3CDTF">2014-06-30T01:15:26Z</dcterms:modified>
</cp:coreProperties>
</file>