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609329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86886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50388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2014-06-30T01:15:33Z</dcterms:modified>
</cp:coreProperties>
</file>