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1606029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630436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1" y="442421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2014-06-30T01:09:34Z</dcterms:modified>
</cp:coreProperties>
</file>