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915816" y="2103239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915816" y="951111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055768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accent6">
                    <a:lumMod val="5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accent6">
                  <a:lumMod val="5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2014-06-30T01:09:46Z</dcterms:modified>
</cp:coreProperties>
</file>