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132856"/>
            <a:ext cx="460851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980728"/>
            <a:ext cx="46085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576" y="6073551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496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2014-06-04T12:16:01Z</dcterms:modified>
</cp:coreProperties>
</file>