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7452320" y="319757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336459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3723878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1682155" y="1029866"/>
            <a:ext cx="338437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Custom Text</a:t>
            </a:r>
            <a:endParaRPr lang="en-US" altLang="ko-KR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109</Words>
  <Application>Microsoft Office PowerPoint</Application>
  <PresentationFormat>On-screen Show (16:9)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11</cp:revision>
  <dcterms:created xsi:type="dcterms:W3CDTF">2014-04-01T16:27:38Z</dcterms:created>
  <dcterms:modified xsi:type="dcterms:W3CDTF">2014-06-04T09:35:21Z</dcterms:modified>
</cp:coreProperties>
</file>