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9329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2547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705399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277388" y="1789588"/>
            <a:ext cx="34834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 Text</a:t>
            </a:r>
            <a:endParaRPr lang="en-US" altLang="ko-KR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109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2014-06-04T09:42:15Z</dcterms:modified>
</cp:coreProperties>
</file>