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594928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065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345359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2014-06-04T12:40:42Z</dcterms:modified>
</cp:coreProperties>
</file>