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5373216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5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4335487"/>
            <a:ext cx="54360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2796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5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484784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2014-06-04T12:47:31Z</dcterms:modified>
</cp:coreProperties>
</file>