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42196-65F6-4CB8-B3D2-5979B5CFDBFF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0A52C-60AB-40A0-AA3F-BB3FE7AFD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2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5559623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71800" y="4407495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911752" y="600943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2014-06-04T09:42:10Z</dcterms:modified>
</cp:coreProperties>
</file>