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3923928" y="6145559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5464969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4797152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427</TotalTime>
  <Words>107</Words>
  <Application>Microsoft Office PowerPoint</Application>
  <PresentationFormat>On-screen Show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13</cp:revision>
  <dcterms:created xsi:type="dcterms:W3CDTF">2014-04-01T16:35:38Z</dcterms:created>
  <dcterms:modified xsi:type="dcterms:W3CDTF">2014-06-04T08:23:17Z</dcterms:modified>
</cp:coreProperties>
</file>