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208823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2088" y="1832299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01459" y="680171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92088" y="5959233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2014-06-28T20:15:30Z</dcterms:modified>
</cp:coreProperties>
</file>