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551723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15816" y="4365104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55768" y="33265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2014-06-04T12:44:15Z</dcterms:modified>
</cp:coreProperties>
</file>