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3711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35699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263691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14</cp:revision>
  <dcterms:created xsi:type="dcterms:W3CDTF">2014-04-01T16:35:38Z</dcterms:created>
  <dcterms:modified xsi:type="dcterms:W3CDTF">2014-05-22T12:16:45Z</dcterms:modified>
</cp:coreProperties>
</file>