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20688"/>
            <a:ext cx="9144000" cy="159102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70000"/>
                </a:schemeClr>
              </a:gs>
              <a:gs pos="60000">
                <a:schemeClr val="bg1">
                  <a:alpha val="17000"/>
                </a:schemeClr>
              </a:gs>
              <a:gs pos="74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707905" y="167513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69954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444395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2014-05-04T04:44:54Z</dcterms:modified>
</cp:coreProperties>
</file>