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52736"/>
            <a:ext cx="9144000" cy="1800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70000"/>
                </a:schemeClr>
              </a:gs>
              <a:gs pos="60000">
                <a:schemeClr val="bg1">
                  <a:alpha val="17000"/>
                </a:schemeClr>
              </a:gs>
              <a:gs pos="74000">
                <a:schemeClr val="bg1"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4067944" y="2238377"/>
            <a:ext cx="42839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067944" y="1237144"/>
            <a:ext cx="428396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055768" y="600154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Arial Unicode MS" pitchFamily="50" charset="-127"/>
              </a:rPr>
              <a:t> </a:t>
            </a:r>
            <a:r>
              <a:rPr lang="en-US" altLang="ko-KR" sz="44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Arial Unicode MS" pitchFamily="50" charset="-127"/>
              </a:rPr>
              <a:t> Enter </a:t>
            </a:r>
            <a:r>
              <a:rPr lang="en-US" altLang="ko-KR" sz="44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Arial Unicode MS" pitchFamily="50" charset="-127"/>
              </a:rPr>
              <a:t>Your Tittle</a:t>
            </a:r>
            <a:endParaRPr lang="ko-KR" altLang="en-US" sz="4400" dirty="0">
              <a:solidFill>
                <a:schemeClr val="tx1">
                  <a:lumMod val="85000"/>
                  <a:lumOff val="1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84784"/>
            <a:ext cx="8147248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2014-04-01T16:35:38Z</dcterms:created>
  <dcterms:modified xsi:type="dcterms:W3CDTF">2014-05-04T04:41:59Z</dcterms:modified>
</cp:coreProperties>
</file>