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9" y="2830165"/>
            <a:ext cx="40324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1854572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2014-05-22T11:57:34Z</dcterms:modified>
</cp:coreProperties>
</file>