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0032" y="3789040"/>
            <a:ext cx="38164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860032" y="2708920"/>
            <a:ext cx="38164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16778"/>
            <a:ext cx="7452320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484784"/>
            <a:ext cx="6635080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2014-05-22T11:56:15Z</dcterms:modified>
</cp:coreProperties>
</file>