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830165"/>
            <a:ext cx="43204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854572"/>
            <a:ext cx="43204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08303" y="26749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044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7216"/>
            <a:ext cx="788436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35696" y="1131590"/>
            <a:ext cx="6851104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2014-05-31T04:10:44Z</dcterms:modified>
</cp:coreProperties>
</file>