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2C42A-C539-4BE4-8529-A15E7C3AA3B5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32745-8BE0-4418-A1CE-75F97FE537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09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2745-8BE0-4418-A1CE-75F97FE5371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662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064" y="620688"/>
            <a:ext cx="8567936" cy="1800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7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01218" y="1828052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01218" y="720314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99592" y="6093296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108</Words>
  <Application>Microsoft Office PowerPoint</Application>
  <PresentationFormat>On-screen Show (4:3)</PresentationFormat>
  <Paragraphs>12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13</cp:revision>
  <dcterms:created xsi:type="dcterms:W3CDTF">2014-04-01T16:35:38Z</dcterms:created>
  <dcterms:modified xsi:type="dcterms:W3CDTF">2014-05-08T06:37:09Z</dcterms:modified>
</cp:coreProperties>
</file>