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081" y="2830165"/>
            <a:ext cx="442798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720080" y="1854572"/>
            <a:ext cx="442798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0080" y="46377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720080" y="4803998"/>
            <a:ext cx="84239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>
                    <a:lumMod val="9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2014-04-01T16:27:38Z</dcterms:created>
  <dcterms:modified xsi:type="dcterms:W3CDTF">2014-05-23T07:00:17Z</dcterms:modified>
</cp:coreProperties>
</file>