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2" y="370675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2710838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48072" y="47667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48072" y="6525344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>
                    <a:lumMod val="9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2014-05-23T06:58:43Z</dcterms:modified>
</cp:coreProperties>
</file>