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49622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082509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34437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2014-05-23T06:42:25Z</dcterms:modified>
</cp:coreProperties>
</file>