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3" y="3763367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2787774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79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2014-05-14T11:16:54Z</dcterms:modified>
</cp:coreProperties>
</file>