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249576"/>
            <a:ext cx="9144000" cy="1477081"/>
          </a:xfrm>
          <a:prstGeom prst="rect">
            <a:avLst/>
          </a:prstGeom>
          <a:solidFill>
            <a:schemeClr val="tx1">
              <a:lumMod val="95000"/>
              <a:lumOff val="5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3928" y="4246464"/>
            <a:ext cx="1296144" cy="27979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969657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431675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2014-05-22T12:17:09Z</dcterms:modified>
</cp:coreProperties>
</file>