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09120"/>
            <a:ext cx="9144000" cy="1512168"/>
          </a:xfrm>
          <a:prstGeom prst="rect">
            <a:avLst/>
          </a:prstGeom>
          <a:solidFill>
            <a:schemeClr val="tx1">
              <a:lumMod val="95000"/>
              <a:lumOff val="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923928" y="6073551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70439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 OF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75035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6778"/>
            <a:ext cx="7524328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484784"/>
            <a:ext cx="6563072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107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13</cp:revision>
  <dcterms:created xsi:type="dcterms:W3CDTF">2014-04-01T16:35:38Z</dcterms:created>
  <dcterms:modified xsi:type="dcterms:W3CDTF">2014-05-22T12:17:12Z</dcterms:modified>
</cp:coreProperties>
</file>