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5" y="232320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27584" y="134761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827585" y="443974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2014-05-27T08:27:00Z</dcterms:modified>
</cp:coreProperties>
</file>