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</p:sldIdLst>
  <p:sldSz cx="9144000" cy="6858000" type="screen4x3"/>
  <p:notesSz cx="6858000" cy="9144000"/>
  <p:defaultTextStyle>
    <a:defPPr>
      <a:defRPr lang="ko-KR"/>
    </a:defPPr>
    <a:lvl1pPr marL="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1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>
      <p:cViewPr varScale="1">
        <p:scale>
          <a:sx n="107" d="100"/>
          <a:sy n="107" d="100"/>
        </p:scale>
        <p:origin x="-1782" y="-96"/>
      </p:cViewPr>
      <p:guideLst>
        <p:guide orient="horz" pos="2160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slide" Target="slides/slide2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Slide">
    <p:bg>
      <p:bgPr>
        <a:blipFill dpi="0" rotWithShape="1">
          <a:blip r:embed="rId2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  <p:extLst>
      <p:ext uri="{BB962C8B-B14F-4D97-AF65-F5344CB8AC3E}">
        <p14:creationId xmlns:p14="http://schemas.microsoft.com/office/powerpoint/2010/main" val="203241669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825368943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22100129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 hasCustomPrompt="1"/>
          </p:nvPr>
        </p:nvSpPr>
        <p:spPr>
          <a:xfrm>
            <a:off x="0" y="16778"/>
            <a:ext cx="9144000" cy="1052736"/>
          </a:xfrm>
        </p:spPr>
        <p:txBody>
          <a:bodyPr/>
          <a:lstStyle>
            <a:lvl1pPr>
              <a:defRPr b="1">
                <a:latin typeface="Arial" pitchFamily="34" charset="0"/>
                <a:cs typeface="Arial" pitchFamily="34" charset="0"/>
              </a:defRPr>
            </a:lvl1pPr>
          </a:lstStyle>
          <a:p>
            <a:r>
              <a:rPr lang="en-US" altLang="ko-KR" dirty="0" smtClean="0"/>
              <a:t> Click to edit Master title style</a:t>
            </a:r>
            <a:endParaRPr lang="ko-KR" alt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69401571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19799790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45900609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183414084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</p:spPr>
        <p:txBody>
          <a:bodyPr/>
          <a:lstStyle/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97873869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376037132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467821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altLang="ko-KR" smtClean="0"/>
              <a:t>Click to edit Master title style</a:t>
            </a:r>
            <a:endParaRPr lang="ko-KR" alt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ko-KR" alt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altLang="ko-KR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ko-KR" alt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202880648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0" y="16778"/>
            <a:ext cx="9144000" cy="105273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r>
              <a:rPr lang="en-US" altLang="ko-KR" dirty="0" smtClean="0"/>
              <a:t> Click to edit Master title</a:t>
            </a:r>
            <a:endParaRPr lang="ko-KR" alt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altLang="ko-KR" smtClean="0"/>
              <a:t>Click to edit Master text styles</a:t>
            </a:r>
          </a:p>
          <a:p>
            <a:pPr lvl="1"/>
            <a:r>
              <a:rPr lang="en-US" altLang="ko-KR" smtClean="0"/>
              <a:t>Second level</a:t>
            </a:r>
          </a:p>
          <a:p>
            <a:pPr lvl="2"/>
            <a:r>
              <a:rPr lang="en-US" altLang="ko-KR" smtClean="0"/>
              <a:t>Third level</a:t>
            </a:r>
          </a:p>
          <a:p>
            <a:pPr lvl="3"/>
            <a:r>
              <a:rPr lang="en-US" altLang="ko-KR" smtClean="0"/>
              <a:t>Fourth level</a:t>
            </a:r>
          </a:p>
          <a:p>
            <a:pPr lvl="4"/>
            <a:r>
              <a:rPr lang="en-US" altLang="ko-KR" smtClean="0"/>
              <a:t>Fifth level</a:t>
            </a:r>
            <a:endParaRPr lang="ko-KR" alt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2E587EC-4A3E-4030-BABC-5E0C0236501C}" type="datetimeFigureOut">
              <a:rPr lang="ko-KR" altLang="en-US" smtClean="0"/>
              <a:t>2014-05-27</a:t>
            </a:fld>
            <a:endParaRPr lang="ko-KR" alt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ko-KR" alt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6F4B9519-C8B1-4E82-966F-744A36AA8BB2}" type="slidenum">
              <a:rPr lang="ko-KR" altLang="en-US" smtClean="0"/>
              <a:t>‹#›</a:t>
            </a:fld>
            <a:endParaRPr lang="ko-KR" altLang="en-US"/>
          </a:p>
        </p:txBody>
      </p:sp>
    </p:spTree>
    <p:extLst>
      <p:ext uri="{BB962C8B-B14F-4D97-AF65-F5344CB8AC3E}">
        <p14:creationId xmlns:p14="http://schemas.microsoft.com/office/powerpoint/2010/main" val="43733820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1" hangingPunct="1">
        <a:spcBef>
          <a:spcPct val="0"/>
        </a:spcBef>
        <a:buNone/>
        <a:defRPr sz="4000" b="1" kern="1200">
          <a:solidFill>
            <a:schemeClr val="tx1"/>
          </a:solidFill>
          <a:latin typeface="Arial" pitchFamily="34" charset="0"/>
          <a:ea typeface="+mj-ea"/>
          <a:cs typeface="Arial" pitchFamily="34" charset="0"/>
        </a:defRPr>
      </a:lvl1pPr>
    </p:titleStyle>
    <p:bodyStyle>
      <a:lvl1pPr marL="342900" indent="-342900" algn="l" defTabSz="914400" rtl="0" eaLnBrk="1" latinLnBrk="1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1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1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1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1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ko-KR"/>
      </a:defPPr>
      <a:lvl1pPr marL="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1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hyperlink" Target="http://www.free-powerpoint-templates-design.com/free-powerpoint-templates-design" TargetMode="Externa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Box 3"/>
          <p:cNvSpPr txBox="1"/>
          <p:nvPr/>
        </p:nvSpPr>
        <p:spPr>
          <a:xfrm>
            <a:off x="755576" y="2852936"/>
            <a:ext cx="5436096" cy="46166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INSERT </a:t>
            </a:r>
            <a:r>
              <a:rPr kumimoji="0"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THE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TITLE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OF</a:t>
            </a:r>
            <a:r>
              <a:rPr lang="en-US" altLang="ko-KR" sz="1200" b="1" dirty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kumimoji="0"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cs typeface="Arial" pitchFamily="34" charset="0"/>
              </a:rPr>
              <a:t>YOUR PRESENTATION HERE    </a:t>
            </a:r>
            <a:endParaRPr kumimoji="0" lang="en-US" altLang="ko-KR" sz="1200" b="1" dirty="0">
              <a:solidFill>
                <a:schemeClr val="accent3">
                  <a:lumMod val="20000"/>
                  <a:lumOff val="80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5" name="TextBox 1"/>
          <p:cNvSpPr txBox="1">
            <a:spLocks noChangeArrowheads="1"/>
          </p:cNvSpPr>
          <p:nvPr/>
        </p:nvSpPr>
        <p:spPr bwMode="auto">
          <a:xfrm>
            <a:off x="755576" y="1700808"/>
            <a:ext cx="5436096" cy="120032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FREE </a:t>
            </a:r>
          </a:p>
          <a:p>
            <a:r>
              <a:rPr lang="en-US" altLang="ko-KR" sz="36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PPT TEMPLATES</a:t>
            </a:r>
          </a:p>
        </p:txBody>
      </p:sp>
      <p:sp>
        <p:nvSpPr>
          <p:cNvPr id="6" name="TextBox 1"/>
          <p:cNvSpPr txBox="1">
            <a:spLocks noChangeArrowheads="1"/>
          </p:cNvSpPr>
          <p:nvPr/>
        </p:nvSpPr>
        <p:spPr bwMode="auto">
          <a:xfrm>
            <a:off x="755576" y="5805264"/>
            <a:ext cx="1296144" cy="307777"/>
          </a:xfrm>
          <a:prstGeom prst="rect">
            <a:avLst/>
          </a:prstGeom>
          <a:solidFill>
            <a:schemeClr val="bg1">
              <a:alpha val="0"/>
            </a:schemeClr>
          </a:solidFill>
          <a:ln w="9525">
            <a:noFill/>
            <a:miter lim="800000"/>
            <a:headEnd/>
            <a:tailEnd/>
          </a:ln>
        </p:spPr>
        <p:txBody>
          <a:bodyPr wrap="square">
            <a:spAutoFit/>
          </a:bodyPr>
          <a:lstStyle/>
          <a:p>
            <a:r>
              <a:rPr lang="en-US" altLang="ko-KR" sz="12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Insert</a:t>
            </a:r>
            <a:r>
              <a:rPr lang="en-US" altLang="ko-KR" sz="1400" b="1" dirty="0" smtClean="0">
                <a:solidFill>
                  <a:schemeClr val="accent3">
                    <a:lumMod val="20000"/>
                    <a:lumOff val="80000"/>
                  </a:schemeClr>
                </a:solidFill>
                <a:latin typeface="Arial" pitchFamily="34" charset="0"/>
                <a:ea typeface="맑은 고딕" pitchFamily="50" charset="-127"/>
                <a:cs typeface="Arial" pitchFamily="34" charset="0"/>
              </a:rPr>
              <a:t> LOGO</a:t>
            </a:r>
          </a:p>
        </p:txBody>
      </p:sp>
      <p:sp>
        <p:nvSpPr>
          <p:cNvPr id="7" name="TextBox 6">
            <a:hlinkClick r:id="rId2"/>
          </p:cNvPr>
          <p:cNvSpPr txBox="1"/>
          <p:nvPr/>
        </p:nvSpPr>
        <p:spPr>
          <a:xfrm>
            <a:off x="0" y="6525344"/>
            <a:ext cx="9144000" cy="21544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altLang="ko-KR" sz="800" dirty="0" smtClean="0">
                <a:solidFill>
                  <a:schemeClr val="accent3">
                    <a:lumMod val="75000"/>
                  </a:schemeClr>
                </a:solidFill>
                <a:latin typeface="Arial" pitchFamily="34" charset="0"/>
                <a:cs typeface="Arial" pitchFamily="34" charset="0"/>
              </a:rPr>
              <a:t>ALLPPT.com _ Free PowerPoint Templates, Diagrams and Charts</a:t>
            </a:r>
            <a:endParaRPr lang="ko-KR" altLang="en-US" sz="800" dirty="0">
              <a:solidFill>
                <a:schemeClr val="accent3">
                  <a:lumMod val="75000"/>
                </a:schemeClr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941221791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altLang="ko-KR" sz="4400" dirty="0" smtClean="0">
                <a:solidFill>
                  <a:schemeClr val="tx1">
                    <a:lumMod val="75000"/>
                    <a:lumOff val="25000"/>
                  </a:schemeClr>
                </a:solidFill>
                <a:ea typeface="Arial Unicode MS" pitchFamily="50" charset="-127"/>
              </a:rPr>
              <a:t> Enter Your Tittle</a:t>
            </a:r>
            <a:endParaRPr lang="ko-KR" altLang="en-US" sz="4400" dirty="0">
              <a:solidFill>
                <a:schemeClr val="tx1">
                  <a:lumMod val="75000"/>
                  <a:lumOff val="25000"/>
                </a:schemeClr>
              </a:solidFill>
              <a:ea typeface="Arial Unicode MS" pitchFamily="50" charset="-127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1484784"/>
            <a:ext cx="8229600" cy="4525963"/>
          </a:xfrm>
        </p:spPr>
        <p:txBody>
          <a:bodyPr>
            <a:normAutofit/>
          </a:bodyPr>
          <a:lstStyle/>
          <a:p>
            <a:r>
              <a:rPr lang="en-US" altLang="ko-KR" sz="4000" dirty="0" smtClean="0">
                <a:solidFill>
                  <a:schemeClr val="tx1">
                    <a:lumMod val="75000"/>
                    <a:lumOff val="25000"/>
                  </a:schemeClr>
                </a:solidFill>
                <a:latin typeface="Arial" pitchFamily="34" charset="0"/>
                <a:cs typeface="Arial" pitchFamily="34" charset="0"/>
              </a:rPr>
              <a:t>Standard 4:3</a:t>
            </a:r>
            <a:endParaRPr lang="en-US" altLang="ko-KR" sz="4000" dirty="0">
              <a:solidFill>
                <a:schemeClr val="tx1">
                  <a:lumMod val="75000"/>
                  <a:lumOff val="25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en-US" altLang="ko-KR" sz="2200" dirty="0" smtClean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endParaRPr lang="en-US" altLang="ko-KR" sz="2200" dirty="0">
              <a:solidFill>
                <a:schemeClr val="tx1">
                  <a:lumMod val="50000"/>
                  <a:lumOff val="50000"/>
                </a:schemeClr>
              </a:solidFill>
              <a:latin typeface="Arial" pitchFamily="34" charset="0"/>
              <a:cs typeface="Arial" pitchFamily="34" charset="0"/>
            </a:endParaRPr>
          </a:p>
          <a:p>
            <a:pPr>
              <a:buFont typeface="Wingdings" pitchFamily="2" charset="2"/>
              <a:buChar char="ü"/>
            </a:pPr>
            <a:r>
              <a:rPr lang="en-US" altLang="ko-KR" sz="2200" dirty="0" smtClean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This </a:t>
            </a:r>
            <a:r>
              <a:rPr lang="en-US" altLang="ko-KR" sz="2200" dirty="0">
                <a:solidFill>
                  <a:schemeClr val="tx1">
                    <a:lumMod val="50000"/>
                    <a:lumOff val="50000"/>
                  </a:schemeClr>
                </a:solidFill>
                <a:latin typeface="Arial" pitchFamily="34" charset="0"/>
                <a:cs typeface="Arial" pitchFamily="34" charset="0"/>
              </a:rPr>
              <a:t>PowerPoint Template has clean and neutral design that can be adapted to any content and meets various market segments. With this many slides you are able to make a complete PowerPoint Presentation that best suit your needs. </a:t>
            </a:r>
            <a:endParaRPr lang="ko-KR" altLang="en-US" sz="2200" dirty="0">
              <a:solidFill>
                <a:schemeClr val="tx1">
                  <a:lumMod val="65000"/>
                  <a:lumOff val="35000"/>
                </a:schemeClr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89176317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맑은 고딕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422</TotalTime>
  <Words>107</Words>
  <Application>Microsoft Office PowerPoint</Application>
  <PresentationFormat>On-screen Show (4:3)</PresentationFormat>
  <Paragraphs>11</Paragraphs>
  <Slides>2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2</vt:i4>
      </vt:variant>
    </vt:vector>
  </HeadingPairs>
  <TitlesOfParts>
    <vt:vector size="3" baseType="lpstr">
      <vt:lpstr>Office Theme</vt:lpstr>
      <vt:lpstr>PowerPoint Presentation</vt:lpstr>
      <vt:lpstr> Enter Your Tittle</vt:lpstr>
    </vt:vector>
  </TitlesOfParts>
  <Company>Microsoft Corporation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Registered User</dc:creator>
  <cp:lastModifiedBy>Registered User</cp:lastModifiedBy>
  <cp:revision>13</cp:revision>
  <dcterms:created xsi:type="dcterms:W3CDTF">2014-04-01T16:35:38Z</dcterms:created>
  <dcterms:modified xsi:type="dcterms:W3CDTF">2014-05-27T08:25:22Z</dcterms:modified>
</cp:coreProperties>
</file>