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2014-05-10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7" y="4126309"/>
            <a:ext cx="40679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6016" y="3150716"/>
            <a:ext cx="40679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487816" y="267494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1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7216"/>
            <a:ext cx="7668344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bg1"/>
                </a:solidFill>
              </a:rPr>
              <a:t> Enter Your Tittle 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63688" y="1131590"/>
            <a:ext cx="6923112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10</cp:revision>
  <dcterms:created xsi:type="dcterms:W3CDTF">2014-04-01T16:27:38Z</dcterms:created>
  <dcterms:modified xsi:type="dcterms:W3CDTF">2014-05-10T13:58:15Z</dcterms:modified>
</cp:coreProperties>
</file>