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5301208"/>
            <a:ext cx="4104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16016" y="4221088"/>
            <a:ext cx="4104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524328" y="260648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6778"/>
            <a:ext cx="7452320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bg1">
                    <a:lumMod val="9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bg1">
                  <a:lumMod val="9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 lnSpcReduction="10000"/>
          </a:bodyPr>
          <a:lstStyle/>
          <a:p>
            <a:r>
              <a:rPr lang="en-US" altLang="ko-KR" sz="4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12</cp:revision>
  <dcterms:created xsi:type="dcterms:W3CDTF">2014-04-01T16:35:38Z</dcterms:created>
  <dcterms:modified xsi:type="dcterms:W3CDTF">2014-05-10T13:56:24Z</dcterms:modified>
</cp:coreProperties>
</file>