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11961" y="3763367"/>
            <a:ext cx="44279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11960" y="2787774"/>
            <a:ext cx="442798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43800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6399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27216"/>
            <a:ext cx="7524328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051720" y="1131590"/>
            <a:ext cx="6635080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2014-05-31T04:08:04Z</dcterms:modified>
</cp:coreProperties>
</file>