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2014-05-31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2014-05-31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2014-05-31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2014-05-31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40360" y="5301208"/>
            <a:ext cx="54360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240360" y="4149080"/>
            <a:ext cx="543609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380312" y="332656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867645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9672" y="16778"/>
            <a:ext cx="7524328" cy="1052736"/>
          </a:xfrm>
        </p:spPr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1720" y="1484784"/>
            <a:ext cx="6635080" cy="4525963"/>
          </a:xfrm>
        </p:spPr>
        <p:txBody>
          <a:bodyPr>
            <a:normAutofit fontScale="92500"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422</TotalTime>
  <Words>107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13</cp:revision>
  <dcterms:created xsi:type="dcterms:W3CDTF">2014-04-01T16:35:38Z</dcterms:created>
  <dcterms:modified xsi:type="dcterms:W3CDTF">2014-05-31T04:06:33Z</dcterms:modified>
</cp:coreProperties>
</file>