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7" y="2611239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1635646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9823" y="4424213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484406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27216"/>
            <a:ext cx="7524328" cy="857250"/>
          </a:xfrm>
        </p:spPr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051720" y="1131590"/>
            <a:ext cx="6635080" cy="3394472"/>
          </a:xfrm>
        </p:spPr>
        <p:txBody>
          <a:bodyPr>
            <a:normAutofit fontScale="92500" lnSpcReduction="2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12</cp:revision>
  <dcterms:created xsi:type="dcterms:W3CDTF">2014-04-01T16:27:38Z</dcterms:created>
  <dcterms:modified xsi:type="dcterms:W3CDTF">2014-05-17T00:36:55Z</dcterms:modified>
</cp:coreProperties>
</file>