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08512" y="3429000"/>
            <a:ext cx="42839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08512" y="2276872"/>
            <a:ext cx="42839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616530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6778"/>
            <a:ext cx="7524328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2014-05-17T00:35:39Z</dcterms:modified>
</cp:coreProperties>
</file>