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397939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300379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67544" y="33950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2014-05-23T06:45:49Z</dcterms:modified>
</cp:coreProperties>
</file>