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5445224"/>
            <a:ext cx="4608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293096"/>
            <a:ext cx="4608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539552" y="45692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2014-05-23T06:44:40Z</dcterms:modified>
</cp:coreProperties>
</file>