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457" y="2755255"/>
            <a:ext cx="4283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04456" y="1779662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92279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3884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2014-05-31T04:05:15Z</dcterms:modified>
</cp:coreProperties>
</file>