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052736"/>
            <a:ext cx="9144000" cy="1800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34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609329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132856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141277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2014-05-04T04:50:34Z</dcterms:modified>
</cp:coreProperties>
</file>