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2822972"/>
            <a:ext cx="4032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5536" y="1745754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785004" y="3399036"/>
            <a:ext cx="1338216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106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2014-05-17T00:31:36Z</dcterms:modified>
</cp:coreProperties>
</file>