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2312" y="3625279"/>
            <a:ext cx="39056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22312" y="2548061"/>
            <a:ext cx="39056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827076" y="420134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106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2014-05-17T00:37:09Z</dcterms:modified>
</cp:coreProperties>
</file>