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3969" y="283016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83968" y="185457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96336" y="26749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131590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10</cp:revision>
  <dcterms:created xsi:type="dcterms:W3CDTF">2014-04-01T16:27:38Z</dcterms:created>
  <dcterms:modified xsi:type="dcterms:W3CDTF">2014-05-10T14:48:10Z</dcterms:modified>
</cp:coreProperties>
</file>