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2014-05-04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80520" y="3789040"/>
            <a:ext cx="44634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80520" y="2636912"/>
            <a:ext cx="446348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08304" y="609329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2014-04-01T16:35:38Z</dcterms:created>
  <dcterms:modified xsi:type="dcterms:W3CDTF">2014-05-04T05:01:32Z</dcterms:modified>
</cp:coreProperties>
</file>