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491880" y="5028933"/>
            <a:ext cx="518457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2">
                  <a:lumMod val="9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491880" y="3876805"/>
            <a:ext cx="51845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bg2">
                    <a:lumMod val="9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bg2">
                    <a:lumMod val="90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bg2">
                  <a:lumMod val="90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2014-05-27T08:13:11Z</dcterms:modified>
</cp:coreProperties>
</file>