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7945" y="3547343"/>
            <a:ext cx="4283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67944" y="2571750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55767" y="444395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2014-05-06T09:13:11Z</dcterms:modified>
</cp:coreProperties>
</file>